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82" autoAdjust="0"/>
    <p:restoredTop sz="96984" autoAdjust="0"/>
  </p:normalViewPr>
  <p:slideViewPr>
    <p:cSldViewPr snapToGrid="0">
      <p:cViewPr varScale="1">
        <p:scale>
          <a:sx n="72" d="100"/>
          <a:sy n="72" d="100"/>
        </p:scale>
        <p:origin x="2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0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4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4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6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15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9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3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6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EE280-F3D1-436C-8995-F4CC59F62828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E963C-6160-4EF8-B977-7D3213EE7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2024-02-15, SEM-02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Cu/Li cells</a:t>
            </a:r>
          </a:p>
        </p:txBody>
      </p:sp>
    </p:spTree>
    <p:extLst>
      <p:ext uri="{BB962C8B-B14F-4D97-AF65-F5344CB8AC3E}">
        <p14:creationId xmlns:p14="http://schemas.microsoft.com/office/powerpoint/2010/main" val="289558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Li, only salt?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948"/>
            <a:ext cx="5693863" cy="4542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863" y="266579"/>
            <a:ext cx="5678366" cy="45426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44208"/>
            <a:ext cx="5426925" cy="43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9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F, 1mm from the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1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970" y="1529861"/>
            <a:ext cx="6392985" cy="5114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539" y="164865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54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7" y="1562894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80" y="1628165"/>
            <a:ext cx="5936258" cy="47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87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6"/>
            <a:ext cx="6299201" cy="5039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07" y="177196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7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G, close to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938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16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9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G, 1mm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2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2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2" y="1467337"/>
            <a:ext cx="6303596" cy="50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4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5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3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5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E, at middle (bottom part is where I pushed down on the Cu for it to stick to the </a:t>
            </a:r>
            <a:r>
              <a:rPr lang="en-US" dirty="0" err="1"/>
              <a:t>tejp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8" y="1735504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646" y="1866869"/>
            <a:ext cx="5767586" cy="46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4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mm from edge, Li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24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02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of deposition (</a:t>
            </a:r>
            <a:r>
              <a:rPr lang="en-US" dirty="0" err="1"/>
              <a:t>EoD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338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0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124" y="1690688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67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to center from </a:t>
            </a:r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923" y="1376605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39" y="-682077"/>
            <a:ext cx="5076489" cy="4061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307" y="3446583"/>
            <a:ext cx="4890721" cy="39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53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closer to center from </a:t>
            </a:r>
            <a:r>
              <a:rPr lang="en-US" dirty="0" err="1"/>
              <a:t>EoD</a:t>
            </a:r>
            <a:r>
              <a:rPr lang="en-US" dirty="0"/>
              <a:t>, no to little 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45" y="148619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15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59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</a:t>
            </a:r>
            <a:r>
              <a:rPr lang="en-US" dirty="0" err="1"/>
              <a:t>EoD</a:t>
            </a:r>
            <a:r>
              <a:rPr lang="en-US" dirty="0"/>
              <a:t>, some Li deposition?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237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11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H, </a:t>
            </a:r>
            <a:r>
              <a:rPr lang="en-US" dirty="0"/>
              <a:t>close to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61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72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894"/>
            <a:ext cx="6096000" cy="4876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72" y="154508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28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6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E, at middle (the part is where I pushed down on the Cu for it to stick to the </a:t>
            </a:r>
            <a:r>
              <a:rPr lang="en-US" dirty="0" err="1"/>
              <a:t>tejp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690688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690688"/>
            <a:ext cx="6134564" cy="489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8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8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2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623" y="1562894"/>
            <a:ext cx="6592409" cy="52595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86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71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mm from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88" y="1765397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28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0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5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54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" y="1562894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724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3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62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E, at middle (top part is where I pushed down on the Cu for it to stick to the </a:t>
            </a:r>
            <a:r>
              <a:rPr lang="en-US" dirty="0" err="1"/>
              <a:t>tejp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2" y="1690688"/>
            <a:ext cx="5936258" cy="4749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7" y="1825625"/>
            <a:ext cx="5705231" cy="45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Weird new area, looks not like Li deposition as we saw it in samples A, B and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59" y="1773743"/>
            <a:ext cx="6475292" cy="5166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374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29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white, but not 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05" y="1825625"/>
            <a:ext cx="5577843" cy="4450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38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6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3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F, between the middle and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592"/>
            <a:ext cx="6822831" cy="54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490009" cy="517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785" y="1825624"/>
            <a:ext cx="562314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4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225</Words>
  <Application>Microsoft Office PowerPoint</Application>
  <PresentationFormat>Widescreen</PresentationFormat>
  <Paragraphs>31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2024-02-15, SEM-02</vt:lpstr>
      <vt:lpstr>Sample E, at middle (bottom part is where I pushed down on the Cu for it to stick to the tejp)</vt:lpstr>
      <vt:lpstr>Sample E, at middle (the part is where I pushed down on the Cu for it to stick to the tejp)</vt:lpstr>
      <vt:lpstr>Sample E, at middle (top part is where I pushed down on the Cu for it to stick to the tejp)</vt:lpstr>
      <vt:lpstr>Weird new area, looks not like Li deposition as we saw it in samples A, B and C</vt:lpstr>
      <vt:lpstr>Something white, but not Li</vt:lpstr>
      <vt:lpstr>PowerPoint Presentation</vt:lpstr>
      <vt:lpstr>Sample F, between the middle and edge</vt:lpstr>
      <vt:lpstr>PowerPoint Presentation</vt:lpstr>
      <vt:lpstr>No Li, only salt?</vt:lpstr>
      <vt:lpstr>Sample F, 1mm from the edge</vt:lpstr>
      <vt:lpstr>2mm from edge</vt:lpstr>
      <vt:lpstr>3 mm from edge</vt:lpstr>
      <vt:lpstr>4 mm from edge</vt:lpstr>
      <vt:lpstr>Sample G, close to edge</vt:lpstr>
      <vt:lpstr>Sample G, 1mm from edge</vt:lpstr>
      <vt:lpstr>2 mm from edge</vt:lpstr>
      <vt:lpstr>3 mm from edge</vt:lpstr>
      <vt:lpstr>4 mm from edge</vt:lpstr>
      <vt:lpstr>5 mm from edge, Li deposition</vt:lpstr>
      <vt:lpstr>Edge of deposition (EoD)</vt:lpstr>
      <vt:lpstr>EoD</vt:lpstr>
      <vt:lpstr>Closer to center from EoD</vt:lpstr>
      <vt:lpstr>Even closer to center from EoD, no to little Li</vt:lpstr>
      <vt:lpstr>EoD</vt:lpstr>
      <vt:lpstr>Outside EoD, some Li deposition?</vt:lpstr>
      <vt:lpstr>Sample H, close to edge</vt:lpstr>
      <vt:lpstr>1 mm from edge</vt:lpstr>
      <vt:lpstr>2 mm from edge</vt:lpstr>
      <vt:lpstr>3 mm from edge</vt:lpstr>
      <vt:lpstr>4 mm from edge</vt:lpstr>
      <vt:lpstr>5 mm from edge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</dc:creator>
  <cp:lastModifiedBy>Gottfrid Olsson</cp:lastModifiedBy>
  <cp:revision>12</cp:revision>
  <dcterms:created xsi:type="dcterms:W3CDTF">2024-02-15T14:50:26Z</dcterms:created>
  <dcterms:modified xsi:type="dcterms:W3CDTF">2024-03-15T14:39:24Z</dcterms:modified>
</cp:coreProperties>
</file>